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09" r:id="rId5"/>
    <p:sldId id="306" r:id="rId6"/>
    <p:sldId id="314" r:id="rId7"/>
    <p:sldId id="313" r:id="rId8"/>
    <p:sldId id="315" r:id="rId9"/>
    <p:sldId id="311" r:id="rId10"/>
    <p:sldId id="305" r:id="rId11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524" autoAdjust="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370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9141ACC-16E0-46D1-9E1B-0EDCF08DE687}" type="datetime1">
              <a:rPr lang="pt-BR" smtClean="0"/>
              <a:t>14/03/2023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543CD4-E842-4575-AC70-763E032FEACA}" type="datetime1">
              <a:rPr lang="pt-BR" smtClean="0"/>
              <a:pPr/>
              <a:t>14/03/2023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6B913A0-8194-43AB-8CE1-D8825DE3150C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7716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0641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5736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8" descr="foto de folha de palmeira em fundo rosa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cos e recompens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ço Reservado para Imagem 44" descr="Foto de folhas de palmeira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2" name="Espaço Reservado para Imagem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c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Espaço Reservado para Imagem 8" descr="foto do teclado de um notebook cercado por 2 folhas de palmeira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2" name="Espaço Reservado para Imagem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ncipais concei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13" descr="close de foto de folha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laração de miss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Imagem 8" descr="Foto de folhas de palmeira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Espaço Reservado para Imagem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Espaço Reservado para Imagem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4" name="Espaço Reservado para Texto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9" name="Espaço Reservado para Imagem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5" name="Espaço Reservado para Texto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6" name="Espaço Reservado para Texto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0" name="Espaço Reservado para Imagem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7" name="Espaço Reservado para Texto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8" name="Espaço Reservado para Texto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1" name="Espaço Reservado para Imagem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9" name="Espaço Reservado para Texto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0" name="Espaço Reservado para Texto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 4_Or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21" name="Espaço reservado para o SmartArt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elemento gráfico SmartArt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Espaço Reservado para Imagem 17" descr="close de foto de planta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tângulo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5" name="Espaço Reservado para Conteúdo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7" name="Espaço Reservado para Conteúdo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6" name="Espaço Reservado para Conteúdo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o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Imagem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Imagem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ito de negó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pt-BR" sz="3600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ha do t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4" name="Espaço Reservado para Texto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item</a:t>
            </a:r>
          </a:p>
        </p:txBody>
      </p:sp>
      <p:sp>
        <p:nvSpPr>
          <p:cNvPr id="38" name="Espaço Reservado para Texto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Ano</a:t>
            </a:r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0" name="Espaço Reservado para Texto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1" name="Espaço Reservado para Texto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2" name="Espaço Reservado para Texto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5" name="Espaço Reservado para Texto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8" name="Espaço Reservado para Texto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9" name="Espaço Reservado para Texto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0" name="Espaço Reservado para Texto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1" name="Espaço Reservado para Texto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Ano</a:t>
            </a:r>
          </a:p>
        </p:txBody>
      </p:sp>
      <p:sp>
        <p:nvSpPr>
          <p:cNvPr id="52" name="Espaço Reservado para Texto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3" name="Espaço Reservado para Texto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4" name="Espaço Reservado para Texto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5" name="Espaço Reservado para Texto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6" name="Espaço Reservado para Texto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7" name="Espaço Reservado para Texto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8" name="Espaço Reservado para Texto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0" name="Espaço Reservado para Texto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1" name="Espaço Reservado para Texto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9" name="Espaço Reservado para Texto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2" name="Espaço Reservado para Texto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3" name="Espaço Reservado para Texto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33" name="Espaço Reservado para Data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noProof="0"/>
              <a:t>20XX</a:t>
            </a:r>
          </a:p>
        </p:txBody>
      </p:sp>
      <p:sp>
        <p:nvSpPr>
          <p:cNvPr id="34" name="Espaço Reservado para Rodapé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35" name="Espaço Reservado para o Número do Slide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pt-BR" noProof="0"/>
              <a:t>Plano de negócios da Contoso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s://github.com/rosaolive22/Portifolio" TargetMode="External"/><Relationship Id="rId7" Type="http://schemas.openxmlformats.org/officeDocument/2006/relationships/hyperlink" Target="https://lucid.app/lucidchart/bccb0b8a-7a45-4c99-a70d-8f718eb7b530/edit?invitationId=inv_d79041d0-5965-4084-8ec7-0b799f36193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app.diagrams.net/#G1P1S3-ifF1FttaoXL6irP_mG2RuU8sOxw" TargetMode="External"/><Relationship Id="rId11" Type="http://schemas.openxmlformats.org/officeDocument/2006/relationships/image" Target="../media/image16.svg"/><Relationship Id="rId5" Type="http://schemas.openxmlformats.org/officeDocument/2006/relationships/hyperlink" Target="https://trello.com/b/VP25Ot1o/etapas-do-projeto-senai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s://app.diagrams.net/" TargetMode="External"/><Relationship Id="rId9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1824921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JACTO/ SENAI</a:t>
            </a:r>
            <a:br>
              <a:rPr lang="pt-BR" dirty="0"/>
            </a:br>
            <a:br>
              <a:rPr lang="pt-BR" dirty="0"/>
            </a:br>
            <a:r>
              <a:rPr lang="pt-BR" sz="2800" dirty="0"/>
              <a:t>PROJETO 1/2023:  API</a:t>
            </a:r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475018"/>
            <a:ext cx="3937416" cy="1101210"/>
          </a:xfrm>
        </p:spPr>
        <p:txBody>
          <a:bodyPr rtlCol="0">
            <a:normAutofit/>
          </a:bodyPr>
          <a:lstStyle/>
          <a:p>
            <a:pPr rtl="0"/>
            <a:r>
              <a:rPr lang="pt-BR" b="1" dirty="0"/>
              <a:t>Estagiaria:</a:t>
            </a:r>
          </a:p>
          <a:p>
            <a:pPr rtl="0"/>
            <a:r>
              <a:rPr lang="pt-BR" dirty="0"/>
              <a:t>Rosa Márcia S. O.</a:t>
            </a:r>
          </a:p>
        </p:txBody>
      </p:sp>
      <p:pic>
        <p:nvPicPr>
          <p:cNvPr id="16" name="Espaço Reservado para Imagem 15" descr="foto de dois homens esboçando um gráfico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3825" y="1143000"/>
            <a:ext cx="5029200" cy="4572000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5720" y="870388"/>
            <a:ext cx="4531360" cy="1153864"/>
          </a:xfrm>
        </p:spPr>
        <p:txBody>
          <a:bodyPr rtlCol="0">
            <a:normAutofit/>
          </a:bodyPr>
          <a:lstStyle/>
          <a:p>
            <a:pPr rtl="0"/>
            <a:r>
              <a:rPr lang="pt-BR" sz="4000" dirty="0"/>
              <a:t>REQUISITOS</a:t>
            </a:r>
            <a:r>
              <a:rPr lang="pt-BR" dirty="0"/>
              <a:t> :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5720" y="2081159"/>
            <a:ext cx="9490364" cy="35868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sz="2400" dirty="0"/>
              <a:t>Construir API para suportar o cadastro e as consultas dos produtos oferecidos pela Trevo para pulverização de fertilizantes com barras.</a:t>
            </a:r>
          </a:p>
          <a:p>
            <a:pPr rtl="0"/>
            <a:r>
              <a:rPr lang="pt-BR" sz="2400" dirty="0"/>
              <a:t>Oferecer recurso que possibilite a solicitação de proposta comercial coletando dados do interessado. </a:t>
            </a:r>
          </a:p>
          <a:p>
            <a:pPr rtl="0"/>
            <a:r>
              <a:rPr lang="pt-BR" sz="2400" dirty="0"/>
              <a:t>A criação do Banco de Dados e suas tabelas deve ser a partir de scripts SQL. </a:t>
            </a:r>
          </a:p>
          <a:p>
            <a:pPr rtl="0"/>
            <a:r>
              <a:rPr lang="pt-BR" sz="2400" dirty="0"/>
              <a:t>A API deve ser documentada com Swagger e estar disponível quando a aplicação estiver em execução. Todas as rotinas devem ser validadas com testes unitários para garantir sua efetividade. </a:t>
            </a:r>
          </a:p>
        </p:txBody>
      </p:sp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20XX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B0D952AC-2B5C-1D81-3889-38A162890C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00545" y="285750"/>
            <a:ext cx="1039091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683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71189854-40AC-0013-4E1A-125258BEEE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72197" y="517113"/>
            <a:ext cx="10452295" cy="588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22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1A51AEA-41A6-269E-9B0F-A75F0E1690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35181" y="409535"/>
            <a:ext cx="10383983" cy="615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146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Material disponível em: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3311" y="3548340"/>
            <a:ext cx="9480943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hlinkClick r:id="rId3"/>
              </a:rPr>
              <a:t>https://github.com/rosaolive22/Portifolio</a:t>
            </a:r>
            <a:endParaRPr lang="pt-BR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hlinkClick r:id="rId4"/>
              </a:rPr>
              <a:t>https://app.diagrams.net/</a:t>
            </a:r>
            <a:endParaRPr lang="pt-BR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hlinkClick r:id="rId5"/>
              </a:rPr>
              <a:t>https://trello.com/b/VP25Ot1o/etapas-do-projeto-senai</a:t>
            </a:r>
            <a:endParaRPr lang="pt-BR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hlinkClick r:id="rId6"/>
              </a:rPr>
              <a:t>https://app.diagrams.net/#G1P1S3-ifF1FttaoXL6irP_mG2RuU8sOxw</a:t>
            </a:r>
            <a:r>
              <a:rPr lang="pt-BR" dirty="0"/>
              <a:t>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hlinkClick r:id="rId7"/>
              </a:rPr>
              <a:t>https://lucid.app/lucidchart/bccb0b8a-7a45-4c99-a70d-8f718eb7b530/edit?invitationId=inv_d79041d0-5965-4084-8ec7-0b799f361931</a:t>
            </a:r>
            <a:endParaRPr lang="pt-BR" dirty="0"/>
          </a:p>
          <a:p>
            <a:pPr rtl="0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33BEAB-4380-4A47-B648-13315E04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20XX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6</a:t>
            </a:fld>
            <a:endParaRPr lang="pt-BR"/>
          </a:p>
        </p:txBody>
      </p:sp>
      <p:pic>
        <p:nvPicPr>
          <p:cNvPr id="25" name="Elemento gráfico 24" descr="Estrutura de tópicos de ferramentas">
            <a:extLst>
              <a:ext uri="{FF2B5EF4-FFF2-40B4-BE49-F238E27FC236}">
                <a16:creationId xmlns:a16="http://schemas.microsoft.com/office/drawing/2014/main" id="{7E436211-2D54-47AE-BB55-F32290DDB5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087736" y="2697480"/>
            <a:ext cx="731520" cy="731520"/>
          </a:xfrm>
          <a:prstGeom prst="rect">
            <a:avLst/>
          </a:prstGeom>
        </p:spPr>
      </p:pic>
      <p:pic>
        <p:nvPicPr>
          <p:cNvPr id="27" name="Elemento gráfico 26" descr="Gráfico de barras com contorno de tendência ascendente">
            <a:extLst>
              <a:ext uri="{FF2B5EF4-FFF2-40B4-BE49-F238E27FC236}">
                <a16:creationId xmlns:a16="http://schemas.microsoft.com/office/drawing/2014/main" id="{64F99BBE-1996-4227-A4DE-D13CD351493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39670" y="2697480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Obrigada!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0436" y="3580014"/>
            <a:ext cx="3131127" cy="2973185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Rosa Márcia S. O.</a:t>
            </a:r>
          </a:p>
          <a:p>
            <a:pPr rtl="0"/>
            <a:endParaRPr lang="pt-BR" dirty="0"/>
          </a:p>
          <a:p>
            <a:pPr rtl="0"/>
            <a:endParaRPr lang="pt-BR" dirty="0"/>
          </a:p>
          <a:p>
            <a:pPr rtl="0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20XX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369_TF10081922_Win32" id="{7D138D9D-2153-4D1F-A21D-01B1610D2096}" vid="{77FC93D3-76AF-4614-BFBC-B93C6E3E30C2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{0FB5AE59-2FEF-4B0C-A0F7-95382B3C75A6}tf10081922_win32</Template>
  <TotalTime>399</TotalTime>
  <Words>180</Words>
  <Application>Microsoft Office PowerPoint</Application>
  <PresentationFormat>Widescreen</PresentationFormat>
  <Paragraphs>27</Paragraphs>
  <Slides>7</Slides>
  <Notes>4</Notes>
  <HiddenSlides>2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Quire Sans Pro Light</vt:lpstr>
      <vt:lpstr>Tisa Offc Serif Pro</vt:lpstr>
      <vt:lpstr>Tema do Office</vt:lpstr>
      <vt:lpstr>JACTO/ SENAI  PROJETO 1/2023:  API</vt:lpstr>
      <vt:lpstr>REQUISITOS : </vt:lpstr>
      <vt:lpstr>Apresentação do PowerPoint</vt:lpstr>
      <vt:lpstr>Apresentação do PowerPoint</vt:lpstr>
      <vt:lpstr>Apresentação do PowerPoint</vt:lpstr>
      <vt:lpstr>Material disponível em:</vt:lpstr>
      <vt:lpstr>Obrigada!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JACTO/ SENAI  PROJETO 1/2023:  API</dc:title>
  <dc:creator>Rosa Márcia S. O.</dc:creator>
  <cp:lastModifiedBy>Rosa Márcia S. O.</cp:lastModifiedBy>
  <cp:revision>2</cp:revision>
  <dcterms:created xsi:type="dcterms:W3CDTF">2023-03-14T17:18:54Z</dcterms:created>
  <dcterms:modified xsi:type="dcterms:W3CDTF">2023-03-15T00:15:29Z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